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06" r:id="rId3"/>
    <p:sldId id="407" r:id="rId4"/>
    <p:sldId id="408" r:id="rId5"/>
    <p:sldId id="409" r:id="rId6"/>
    <p:sldId id="411" r:id="rId7"/>
    <p:sldId id="412" r:id="rId8"/>
    <p:sldId id="413" r:id="rId9"/>
    <p:sldId id="414" r:id="rId10"/>
    <p:sldId id="415" r:id="rId11"/>
    <p:sldId id="416" r:id="rId12"/>
    <p:sldId id="410" r:id="rId13"/>
    <p:sldId id="417" r:id="rId14"/>
    <p:sldId id="418" r:id="rId15"/>
    <p:sldId id="419" r:id="rId16"/>
    <p:sldId id="354" r:id="rId17"/>
  </p:sldIdLst>
  <p:sldSz cx="12192000" cy="6858000"/>
  <p:notesSz cx="6797675" cy="9926638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hellHeavy" panose="00000700000000000000" pitchFamily="50" charset="0"/>
      <p:regular r:id="rId24"/>
      <p:bold r:id="rId25"/>
    </p:embeddedFont>
    <p:embeddedFont>
      <p:font typeface="ShellMedium" panose="00000600000000000000" pitchFamily="50" charset="0"/>
      <p:regular r:id="rId26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2442" autoAdjust="0"/>
  </p:normalViewPr>
  <p:slideViewPr>
    <p:cSldViewPr snapToGrid="0" snapToObjects="1" showGuides="1">
      <p:cViewPr varScale="1">
        <p:scale>
          <a:sx n="64" d="100"/>
          <a:sy n="64" d="100"/>
        </p:scale>
        <p:origin x="5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9C7E2-EC04-4EF1-9348-1A0D9AA9D28C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F4A789-B9EB-44E3-8A0A-B83EC775ED03}">
      <dgm:prSet/>
      <dgm:spPr/>
      <dgm:t>
        <a:bodyPr/>
        <a:lstStyle/>
        <a:p>
          <a:r>
            <a:rPr lang="en-US"/>
            <a:t>Microsoft Azure SQL </a:t>
          </a:r>
        </a:p>
      </dgm:t>
    </dgm:pt>
    <dgm:pt modelId="{296B2517-5DDC-4130-9516-AE79271F2F8B}" type="parTrans" cxnId="{56D7B2F1-251A-4C8A-9009-638406827725}">
      <dgm:prSet/>
      <dgm:spPr/>
      <dgm:t>
        <a:bodyPr/>
        <a:lstStyle/>
        <a:p>
          <a:endParaRPr lang="en-US"/>
        </a:p>
      </dgm:t>
    </dgm:pt>
    <dgm:pt modelId="{54CF1978-C614-46D0-A087-49837551CB2F}" type="sibTrans" cxnId="{56D7B2F1-251A-4C8A-9009-638406827725}">
      <dgm:prSet/>
      <dgm:spPr/>
      <dgm:t>
        <a:bodyPr/>
        <a:lstStyle/>
        <a:p>
          <a:endParaRPr lang="en-US"/>
        </a:p>
      </dgm:t>
    </dgm:pt>
    <dgm:pt modelId="{DC00DCD5-E66A-47E3-9437-4B9F45631943}">
      <dgm:prSet/>
      <dgm:spPr/>
      <dgm:t>
        <a:bodyPr/>
        <a:lstStyle/>
        <a:p>
          <a:r>
            <a:rPr lang="en-US"/>
            <a:t>Azure SQL editor</a:t>
          </a:r>
        </a:p>
      </dgm:t>
    </dgm:pt>
    <dgm:pt modelId="{43DEB07A-507A-4AD6-B8C8-BA6A61873DBB}" type="parTrans" cxnId="{5DE01760-9FCA-488B-B282-FC3BC5232E0E}">
      <dgm:prSet/>
      <dgm:spPr/>
      <dgm:t>
        <a:bodyPr/>
        <a:lstStyle/>
        <a:p>
          <a:endParaRPr lang="en-US"/>
        </a:p>
      </dgm:t>
    </dgm:pt>
    <dgm:pt modelId="{6EA51552-01C0-4D79-BDD1-E4967CBBB69D}" type="sibTrans" cxnId="{5DE01760-9FCA-488B-B282-FC3BC5232E0E}">
      <dgm:prSet/>
      <dgm:spPr/>
      <dgm:t>
        <a:bodyPr/>
        <a:lstStyle/>
        <a:p>
          <a:endParaRPr lang="en-US"/>
        </a:p>
      </dgm:t>
    </dgm:pt>
    <dgm:pt modelId="{32540296-31A1-4745-A262-E8C8BE940480}">
      <dgm:prSet/>
      <dgm:spPr/>
      <dgm:t>
        <a:bodyPr/>
        <a:lstStyle/>
        <a:p>
          <a:r>
            <a:rPr lang="en-US"/>
            <a:t>SQL queries</a:t>
          </a:r>
        </a:p>
      </dgm:t>
    </dgm:pt>
    <dgm:pt modelId="{1483DDB9-9430-4DF6-90BE-4F710D76C044}" type="parTrans" cxnId="{9052F509-285C-4908-AE4F-6683CD8A5B0F}">
      <dgm:prSet/>
      <dgm:spPr/>
      <dgm:t>
        <a:bodyPr/>
        <a:lstStyle/>
        <a:p>
          <a:endParaRPr lang="en-US"/>
        </a:p>
      </dgm:t>
    </dgm:pt>
    <dgm:pt modelId="{1FF61F2D-FF03-423C-A5CF-D296C9BF49BF}" type="sibTrans" cxnId="{9052F509-285C-4908-AE4F-6683CD8A5B0F}">
      <dgm:prSet/>
      <dgm:spPr/>
      <dgm:t>
        <a:bodyPr/>
        <a:lstStyle/>
        <a:p>
          <a:endParaRPr lang="en-US"/>
        </a:p>
      </dgm:t>
    </dgm:pt>
    <dgm:pt modelId="{F0CE9364-3340-4B43-BB43-0DE5A9138409}">
      <dgm:prSet/>
      <dgm:spPr/>
      <dgm:t>
        <a:bodyPr/>
        <a:lstStyle/>
        <a:p>
          <a:r>
            <a:rPr lang="en-US"/>
            <a:t>Group by</a:t>
          </a:r>
        </a:p>
      </dgm:t>
    </dgm:pt>
    <dgm:pt modelId="{5C221E60-E81B-4783-B4DA-2B7E357942EF}" type="parTrans" cxnId="{7F1C6F1E-CBB4-4B59-AD45-C72CAD57619B}">
      <dgm:prSet/>
      <dgm:spPr/>
      <dgm:t>
        <a:bodyPr/>
        <a:lstStyle/>
        <a:p>
          <a:endParaRPr lang="en-US"/>
        </a:p>
      </dgm:t>
    </dgm:pt>
    <dgm:pt modelId="{BC337BE7-CB3C-4270-8054-79E96F428EB2}" type="sibTrans" cxnId="{7F1C6F1E-CBB4-4B59-AD45-C72CAD57619B}">
      <dgm:prSet/>
      <dgm:spPr/>
      <dgm:t>
        <a:bodyPr/>
        <a:lstStyle/>
        <a:p>
          <a:endParaRPr lang="en-US"/>
        </a:p>
      </dgm:t>
    </dgm:pt>
    <dgm:pt modelId="{35BA2662-6DB8-4D78-9774-32F276EBE73A}">
      <dgm:prSet/>
      <dgm:spPr/>
      <dgm:t>
        <a:bodyPr/>
        <a:lstStyle/>
        <a:p>
          <a:r>
            <a:rPr lang="en-US"/>
            <a:t>Joins</a:t>
          </a:r>
        </a:p>
      </dgm:t>
    </dgm:pt>
    <dgm:pt modelId="{0A239511-5F3B-4B7D-B54A-B6B779D64148}" type="parTrans" cxnId="{FD85996D-07B3-47DF-BBBC-6860D36D2B57}">
      <dgm:prSet/>
      <dgm:spPr/>
      <dgm:t>
        <a:bodyPr/>
        <a:lstStyle/>
        <a:p>
          <a:endParaRPr lang="en-US"/>
        </a:p>
      </dgm:t>
    </dgm:pt>
    <dgm:pt modelId="{425E26D8-F54A-4B4C-A06C-D817A145157E}" type="sibTrans" cxnId="{FD85996D-07B3-47DF-BBBC-6860D36D2B57}">
      <dgm:prSet/>
      <dgm:spPr/>
      <dgm:t>
        <a:bodyPr/>
        <a:lstStyle/>
        <a:p>
          <a:endParaRPr lang="en-US"/>
        </a:p>
      </dgm:t>
    </dgm:pt>
    <dgm:pt modelId="{B0D7796A-B82D-4985-89F1-E976D5B75459}" type="pres">
      <dgm:prSet presAssocID="{3569C7E2-EC04-4EF1-9348-1A0D9AA9D28C}" presName="outerComposite" presStyleCnt="0">
        <dgm:presLayoutVars>
          <dgm:chMax val="5"/>
          <dgm:dir/>
          <dgm:resizeHandles val="exact"/>
        </dgm:presLayoutVars>
      </dgm:prSet>
      <dgm:spPr/>
    </dgm:pt>
    <dgm:pt modelId="{A9317A97-218F-4F58-A8B7-68921B1F69BE}" type="pres">
      <dgm:prSet presAssocID="{3569C7E2-EC04-4EF1-9348-1A0D9AA9D28C}" presName="dummyMaxCanvas" presStyleCnt="0">
        <dgm:presLayoutVars/>
      </dgm:prSet>
      <dgm:spPr/>
    </dgm:pt>
    <dgm:pt modelId="{014E7F76-7370-4C6A-B90B-0A560142AB14}" type="pres">
      <dgm:prSet presAssocID="{3569C7E2-EC04-4EF1-9348-1A0D9AA9D28C}" presName="FiveNodes_1" presStyleLbl="node1" presStyleIdx="0" presStyleCnt="5">
        <dgm:presLayoutVars>
          <dgm:bulletEnabled val="1"/>
        </dgm:presLayoutVars>
      </dgm:prSet>
      <dgm:spPr/>
    </dgm:pt>
    <dgm:pt modelId="{578EF9D9-5853-4AF0-9CCA-ACF4CE5CD45E}" type="pres">
      <dgm:prSet presAssocID="{3569C7E2-EC04-4EF1-9348-1A0D9AA9D28C}" presName="FiveNodes_2" presStyleLbl="node1" presStyleIdx="1" presStyleCnt="5">
        <dgm:presLayoutVars>
          <dgm:bulletEnabled val="1"/>
        </dgm:presLayoutVars>
      </dgm:prSet>
      <dgm:spPr/>
    </dgm:pt>
    <dgm:pt modelId="{4622298C-50D8-490A-AD70-273A78B2EAF4}" type="pres">
      <dgm:prSet presAssocID="{3569C7E2-EC04-4EF1-9348-1A0D9AA9D28C}" presName="FiveNodes_3" presStyleLbl="node1" presStyleIdx="2" presStyleCnt="5">
        <dgm:presLayoutVars>
          <dgm:bulletEnabled val="1"/>
        </dgm:presLayoutVars>
      </dgm:prSet>
      <dgm:spPr/>
    </dgm:pt>
    <dgm:pt modelId="{481EED6B-B686-415B-8845-DC8A7B9C4ACB}" type="pres">
      <dgm:prSet presAssocID="{3569C7E2-EC04-4EF1-9348-1A0D9AA9D28C}" presName="FiveNodes_4" presStyleLbl="node1" presStyleIdx="3" presStyleCnt="5">
        <dgm:presLayoutVars>
          <dgm:bulletEnabled val="1"/>
        </dgm:presLayoutVars>
      </dgm:prSet>
      <dgm:spPr/>
    </dgm:pt>
    <dgm:pt modelId="{A77A47A1-F154-44C4-983B-BC910DBB4872}" type="pres">
      <dgm:prSet presAssocID="{3569C7E2-EC04-4EF1-9348-1A0D9AA9D28C}" presName="FiveNodes_5" presStyleLbl="node1" presStyleIdx="4" presStyleCnt="5">
        <dgm:presLayoutVars>
          <dgm:bulletEnabled val="1"/>
        </dgm:presLayoutVars>
      </dgm:prSet>
      <dgm:spPr/>
    </dgm:pt>
    <dgm:pt modelId="{E88C0E91-8D47-4BB5-8E97-53DD03F2BBD3}" type="pres">
      <dgm:prSet presAssocID="{3569C7E2-EC04-4EF1-9348-1A0D9AA9D28C}" presName="FiveConn_1-2" presStyleLbl="fgAccFollowNode1" presStyleIdx="0" presStyleCnt="4">
        <dgm:presLayoutVars>
          <dgm:bulletEnabled val="1"/>
        </dgm:presLayoutVars>
      </dgm:prSet>
      <dgm:spPr/>
    </dgm:pt>
    <dgm:pt modelId="{29752D86-155C-4B6F-8FA2-C68843F7FE62}" type="pres">
      <dgm:prSet presAssocID="{3569C7E2-EC04-4EF1-9348-1A0D9AA9D28C}" presName="FiveConn_2-3" presStyleLbl="fgAccFollowNode1" presStyleIdx="1" presStyleCnt="4">
        <dgm:presLayoutVars>
          <dgm:bulletEnabled val="1"/>
        </dgm:presLayoutVars>
      </dgm:prSet>
      <dgm:spPr/>
    </dgm:pt>
    <dgm:pt modelId="{0AA05C74-33F0-4E67-821D-1BF06E609847}" type="pres">
      <dgm:prSet presAssocID="{3569C7E2-EC04-4EF1-9348-1A0D9AA9D28C}" presName="FiveConn_3-4" presStyleLbl="fgAccFollowNode1" presStyleIdx="2" presStyleCnt="4">
        <dgm:presLayoutVars>
          <dgm:bulletEnabled val="1"/>
        </dgm:presLayoutVars>
      </dgm:prSet>
      <dgm:spPr/>
    </dgm:pt>
    <dgm:pt modelId="{4C9C8D1D-D2AB-4F9E-A3EC-BBDB7DA74487}" type="pres">
      <dgm:prSet presAssocID="{3569C7E2-EC04-4EF1-9348-1A0D9AA9D28C}" presName="FiveConn_4-5" presStyleLbl="fgAccFollowNode1" presStyleIdx="3" presStyleCnt="4">
        <dgm:presLayoutVars>
          <dgm:bulletEnabled val="1"/>
        </dgm:presLayoutVars>
      </dgm:prSet>
      <dgm:spPr/>
    </dgm:pt>
    <dgm:pt modelId="{52F70241-7C89-4DF8-9044-6F5A7384BD4F}" type="pres">
      <dgm:prSet presAssocID="{3569C7E2-EC04-4EF1-9348-1A0D9AA9D28C}" presName="FiveNodes_1_text" presStyleLbl="node1" presStyleIdx="4" presStyleCnt="5">
        <dgm:presLayoutVars>
          <dgm:bulletEnabled val="1"/>
        </dgm:presLayoutVars>
      </dgm:prSet>
      <dgm:spPr/>
    </dgm:pt>
    <dgm:pt modelId="{B7EABB12-C64F-4B14-9132-A4F8ED9BEBC8}" type="pres">
      <dgm:prSet presAssocID="{3569C7E2-EC04-4EF1-9348-1A0D9AA9D28C}" presName="FiveNodes_2_text" presStyleLbl="node1" presStyleIdx="4" presStyleCnt="5">
        <dgm:presLayoutVars>
          <dgm:bulletEnabled val="1"/>
        </dgm:presLayoutVars>
      </dgm:prSet>
      <dgm:spPr/>
    </dgm:pt>
    <dgm:pt modelId="{5EA9297F-2DC6-4815-952F-F8793133141B}" type="pres">
      <dgm:prSet presAssocID="{3569C7E2-EC04-4EF1-9348-1A0D9AA9D28C}" presName="FiveNodes_3_text" presStyleLbl="node1" presStyleIdx="4" presStyleCnt="5">
        <dgm:presLayoutVars>
          <dgm:bulletEnabled val="1"/>
        </dgm:presLayoutVars>
      </dgm:prSet>
      <dgm:spPr/>
    </dgm:pt>
    <dgm:pt modelId="{BBB1185D-A7B6-40C5-ACBB-4417523ACAC3}" type="pres">
      <dgm:prSet presAssocID="{3569C7E2-EC04-4EF1-9348-1A0D9AA9D28C}" presName="FiveNodes_4_text" presStyleLbl="node1" presStyleIdx="4" presStyleCnt="5">
        <dgm:presLayoutVars>
          <dgm:bulletEnabled val="1"/>
        </dgm:presLayoutVars>
      </dgm:prSet>
      <dgm:spPr/>
    </dgm:pt>
    <dgm:pt modelId="{981BC9BB-C8DA-4472-9DFD-D730CB428B44}" type="pres">
      <dgm:prSet presAssocID="{3569C7E2-EC04-4EF1-9348-1A0D9AA9D28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052F509-285C-4908-AE4F-6683CD8A5B0F}" srcId="{3569C7E2-EC04-4EF1-9348-1A0D9AA9D28C}" destId="{32540296-31A1-4745-A262-E8C8BE940480}" srcOrd="2" destOrd="0" parTransId="{1483DDB9-9430-4DF6-90BE-4F710D76C044}" sibTransId="{1FF61F2D-FF03-423C-A5CF-D296C9BF49BF}"/>
    <dgm:cxn modelId="{594D980D-D136-45D9-A2A0-B265F5EDD02A}" type="presOf" srcId="{F0CE9364-3340-4B43-BB43-0DE5A9138409}" destId="{BBB1185D-A7B6-40C5-ACBB-4417523ACAC3}" srcOrd="1" destOrd="0" presId="urn:microsoft.com/office/officeart/2005/8/layout/vProcess5"/>
    <dgm:cxn modelId="{206D551A-FFA5-486E-8972-0B782626B1EF}" type="presOf" srcId="{F0CE9364-3340-4B43-BB43-0DE5A9138409}" destId="{481EED6B-B686-415B-8845-DC8A7B9C4ACB}" srcOrd="0" destOrd="0" presId="urn:microsoft.com/office/officeart/2005/8/layout/vProcess5"/>
    <dgm:cxn modelId="{92E21D1E-43AF-434E-98C1-A477C96A3FCF}" type="presOf" srcId="{35BA2662-6DB8-4D78-9774-32F276EBE73A}" destId="{A77A47A1-F154-44C4-983B-BC910DBB4872}" srcOrd="0" destOrd="0" presId="urn:microsoft.com/office/officeart/2005/8/layout/vProcess5"/>
    <dgm:cxn modelId="{7F1C6F1E-CBB4-4B59-AD45-C72CAD57619B}" srcId="{3569C7E2-EC04-4EF1-9348-1A0D9AA9D28C}" destId="{F0CE9364-3340-4B43-BB43-0DE5A9138409}" srcOrd="3" destOrd="0" parTransId="{5C221E60-E81B-4783-B4DA-2B7E357942EF}" sibTransId="{BC337BE7-CB3C-4270-8054-79E96F428EB2}"/>
    <dgm:cxn modelId="{90B8EC23-9A16-4A4C-9A48-93D645ABA335}" type="presOf" srcId="{2DF4A789-B9EB-44E3-8A0A-B83EC775ED03}" destId="{014E7F76-7370-4C6A-B90B-0A560142AB14}" srcOrd="0" destOrd="0" presId="urn:microsoft.com/office/officeart/2005/8/layout/vProcess5"/>
    <dgm:cxn modelId="{069DAD28-7FAD-4638-9672-806FA8BAE844}" type="presOf" srcId="{3569C7E2-EC04-4EF1-9348-1A0D9AA9D28C}" destId="{B0D7796A-B82D-4985-89F1-E976D5B75459}" srcOrd="0" destOrd="0" presId="urn:microsoft.com/office/officeart/2005/8/layout/vProcess5"/>
    <dgm:cxn modelId="{5DE01760-9FCA-488B-B282-FC3BC5232E0E}" srcId="{3569C7E2-EC04-4EF1-9348-1A0D9AA9D28C}" destId="{DC00DCD5-E66A-47E3-9437-4B9F45631943}" srcOrd="1" destOrd="0" parTransId="{43DEB07A-507A-4AD6-B8C8-BA6A61873DBB}" sibTransId="{6EA51552-01C0-4D79-BDD1-E4967CBBB69D}"/>
    <dgm:cxn modelId="{A6339C65-149E-4822-AA3F-32DE324D7802}" type="presOf" srcId="{1FF61F2D-FF03-423C-A5CF-D296C9BF49BF}" destId="{0AA05C74-33F0-4E67-821D-1BF06E609847}" srcOrd="0" destOrd="0" presId="urn:microsoft.com/office/officeart/2005/8/layout/vProcess5"/>
    <dgm:cxn modelId="{FD85996D-07B3-47DF-BBBC-6860D36D2B57}" srcId="{3569C7E2-EC04-4EF1-9348-1A0D9AA9D28C}" destId="{35BA2662-6DB8-4D78-9774-32F276EBE73A}" srcOrd="4" destOrd="0" parTransId="{0A239511-5F3B-4B7D-B54A-B6B779D64148}" sibTransId="{425E26D8-F54A-4B4C-A06C-D817A145157E}"/>
    <dgm:cxn modelId="{0AC4BA58-7105-44D9-8CF1-21D7EA631FCD}" type="presOf" srcId="{54CF1978-C614-46D0-A087-49837551CB2F}" destId="{E88C0E91-8D47-4BB5-8E97-53DD03F2BBD3}" srcOrd="0" destOrd="0" presId="urn:microsoft.com/office/officeart/2005/8/layout/vProcess5"/>
    <dgm:cxn modelId="{0BEBC8AE-AF2E-446E-98A8-19A9216E8EC3}" type="presOf" srcId="{32540296-31A1-4745-A262-E8C8BE940480}" destId="{4622298C-50D8-490A-AD70-273A78B2EAF4}" srcOrd="0" destOrd="0" presId="urn:microsoft.com/office/officeart/2005/8/layout/vProcess5"/>
    <dgm:cxn modelId="{288A45AF-7A88-48DA-B69A-0C8AB1024D46}" type="presOf" srcId="{6EA51552-01C0-4D79-BDD1-E4967CBBB69D}" destId="{29752D86-155C-4B6F-8FA2-C68843F7FE62}" srcOrd="0" destOrd="0" presId="urn:microsoft.com/office/officeart/2005/8/layout/vProcess5"/>
    <dgm:cxn modelId="{59B624C4-4B0B-4577-9B09-AE9311F4A361}" type="presOf" srcId="{DC00DCD5-E66A-47E3-9437-4B9F45631943}" destId="{B7EABB12-C64F-4B14-9132-A4F8ED9BEBC8}" srcOrd="1" destOrd="0" presId="urn:microsoft.com/office/officeart/2005/8/layout/vProcess5"/>
    <dgm:cxn modelId="{52B010C5-D658-48CF-A5EA-10854D55DAD3}" type="presOf" srcId="{2DF4A789-B9EB-44E3-8A0A-B83EC775ED03}" destId="{52F70241-7C89-4DF8-9044-6F5A7384BD4F}" srcOrd="1" destOrd="0" presId="urn:microsoft.com/office/officeart/2005/8/layout/vProcess5"/>
    <dgm:cxn modelId="{4C511BE1-D444-413E-BE7E-8F1BF3BEFF78}" type="presOf" srcId="{35BA2662-6DB8-4D78-9774-32F276EBE73A}" destId="{981BC9BB-C8DA-4472-9DFD-D730CB428B44}" srcOrd="1" destOrd="0" presId="urn:microsoft.com/office/officeart/2005/8/layout/vProcess5"/>
    <dgm:cxn modelId="{A3369BEF-9D51-4B19-84E9-E078CC8B7272}" type="presOf" srcId="{BC337BE7-CB3C-4270-8054-79E96F428EB2}" destId="{4C9C8D1D-D2AB-4F9E-A3EC-BBDB7DA74487}" srcOrd="0" destOrd="0" presId="urn:microsoft.com/office/officeart/2005/8/layout/vProcess5"/>
    <dgm:cxn modelId="{56D7B2F1-251A-4C8A-9009-638406827725}" srcId="{3569C7E2-EC04-4EF1-9348-1A0D9AA9D28C}" destId="{2DF4A789-B9EB-44E3-8A0A-B83EC775ED03}" srcOrd="0" destOrd="0" parTransId="{296B2517-5DDC-4130-9516-AE79271F2F8B}" sibTransId="{54CF1978-C614-46D0-A087-49837551CB2F}"/>
    <dgm:cxn modelId="{3931BDF2-1668-4792-B45A-A916344B5356}" type="presOf" srcId="{DC00DCD5-E66A-47E3-9437-4B9F45631943}" destId="{578EF9D9-5853-4AF0-9CCA-ACF4CE5CD45E}" srcOrd="0" destOrd="0" presId="urn:microsoft.com/office/officeart/2005/8/layout/vProcess5"/>
    <dgm:cxn modelId="{A542D1F5-95D2-437E-BE08-BEB312DDDEF0}" type="presOf" srcId="{32540296-31A1-4745-A262-E8C8BE940480}" destId="{5EA9297F-2DC6-4815-952F-F8793133141B}" srcOrd="1" destOrd="0" presId="urn:microsoft.com/office/officeart/2005/8/layout/vProcess5"/>
    <dgm:cxn modelId="{4E3D88CD-64D8-49F9-A49D-3AAB419B7E1E}" type="presParOf" srcId="{B0D7796A-B82D-4985-89F1-E976D5B75459}" destId="{A9317A97-218F-4F58-A8B7-68921B1F69BE}" srcOrd="0" destOrd="0" presId="urn:microsoft.com/office/officeart/2005/8/layout/vProcess5"/>
    <dgm:cxn modelId="{782DF6C4-9416-4564-A769-EEB506E28EDD}" type="presParOf" srcId="{B0D7796A-B82D-4985-89F1-E976D5B75459}" destId="{014E7F76-7370-4C6A-B90B-0A560142AB14}" srcOrd="1" destOrd="0" presId="urn:microsoft.com/office/officeart/2005/8/layout/vProcess5"/>
    <dgm:cxn modelId="{CA01FDFE-D0FA-4CB6-882F-0C8C00D85117}" type="presParOf" srcId="{B0D7796A-B82D-4985-89F1-E976D5B75459}" destId="{578EF9D9-5853-4AF0-9CCA-ACF4CE5CD45E}" srcOrd="2" destOrd="0" presId="urn:microsoft.com/office/officeart/2005/8/layout/vProcess5"/>
    <dgm:cxn modelId="{4B74EF68-E9E9-4913-B3E4-8CEA70D5060A}" type="presParOf" srcId="{B0D7796A-B82D-4985-89F1-E976D5B75459}" destId="{4622298C-50D8-490A-AD70-273A78B2EAF4}" srcOrd="3" destOrd="0" presId="urn:microsoft.com/office/officeart/2005/8/layout/vProcess5"/>
    <dgm:cxn modelId="{BBB10B88-FAD4-4C66-AE06-04BE2322A63E}" type="presParOf" srcId="{B0D7796A-B82D-4985-89F1-E976D5B75459}" destId="{481EED6B-B686-415B-8845-DC8A7B9C4ACB}" srcOrd="4" destOrd="0" presId="urn:microsoft.com/office/officeart/2005/8/layout/vProcess5"/>
    <dgm:cxn modelId="{D38851CB-52D3-46FA-B887-166021CA080C}" type="presParOf" srcId="{B0D7796A-B82D-4985-89F1-E976D5B75459}" destId="{A77A47A1-F154-44C4-983B-BC910DBB4872}" srcOrd="5" destOrd="0" presId="urn:microsoft.com/office/officeart/2005/8/layout/vProcess5"/>
    <dgm:cxn modelId="{BD09441A-2D11-472B-81DB-73B94899B8A1}" type="presParOf" srcId="{B0D7796A-B82D-4985-89F1-E976D5B75459}" destId="{E88C0E91-8D47-4BB5-8E97-53DD03F2BBD3}" srcOrd="6" destOrd="0" presId="urn:microsoft.com/office/officeart/2005/8/layout/vProcess5"/>
    <dgm:cxn modelId="{7C68CD65-887D-46DA-944A-E859967FF960}" type="presParOf" srcId="{B0D7796A-B82D-4985-89F1-E976D5B75459}" destId="{29752D86-155C-4B6F-8FA2-C68843F7FE62}" srcOrd="7" destOrd="0" presId="urn:microsoft.com/office/officeart/2005/8/layout/vProcess5"/>
    <dgm:cxn modelId="{C7F0942A-963D-44BA-8624-6C2950D1F1F8}" type="presParOf" srcId="{B0D7796A-B82D-4985-89F1-E976D5B75459}" destId="{0AA05C74-33F0-4E67-821D-1BF06E609847}" srcOrd="8" destOrd="0" presId="urn:microsoft.com/office/officeart/2005/8/layout/vProcess5"/>
    <dgm:cxn modelId="{E2C293D6-BBEE-46E8-B458-8AEFBCCC5EA5}" type="presParOf" srcId="{B0D7796A-B82D-4985-89F1-E976D5B75459}" destId="{4C9C8D1D-D2AB-4F9E-A3EC-BBDB7DA74487}" srcOrd="9" destOrd="0" presId="urn:microsoft.com/office/officeart/2005/8/layout/vProcess5"/>
    <dgm:cxn modelId="{64F91186-DFC1-4956-A110-B324B10DE743}" type="presParOf" srcId="{B0D7796A-B82D-4985-89F1-E976D5B75459}" destId="{52F70241-7C89-4DF8-9044-6F5A7384BD4F}" srcOrd="10" destOrd="0" presId="urn:microsoft.com/office/officeart/2005/8/layout/vProcess5"/>
    <dgm:cxn modelId="{11D373F6-E52C-4B57-A4C0-1FFE1F84634A}" type="presParOf" srcId="{B0D7796A-B82D-4985-89F1-E976D5B75459}" destId="{B7EABB12-C64F-4B14-9132-A4F8ED9BEBC8}" srcOrd="11" destOrd="0" presId="urn:microsoft.com/office/officeart/2005/8/layout/vProcess5"/>
    <dgm:cxn modelId="{839DE795-2001-4F60-892A-A91F46AD1BF0}" type="presParOf" srcId="{B0D7796A-B82D-4985-89F1-E976D5B75459}" destId="{5EA9297F-2DC6-4815-952F-F8793133141B}" srcOrd="12" destOrd="0" presId="urn:microsoft.com/office/officeart/2005/8/layout/vProcess5"/>
    <dgm:cxn modelId="{ACA7255A-D451-4489-BB5C-D0F6FF471BA9}" type="presParOf" srcId="{B0D7796A-B82D-4985-89F1-E976D5B75459}" destId="{BBB1185D-A7B6-40C5-ACBB-4417523ACAC3}" srcOrd="13" destOrd="0" presId="urn:microsoft.com/office/officeart/2005/8/layout/vProcess5"/>
    <dgm:cxn modelId="{0A07E85B-CA20-4DD2-9818-C6F088C690C4}" type="presParOf" srcId="{B0D7796A-B82D-4985-89F1-E976D5B75459}" destId="{981BC9BB-C8DA-4472-9DFD-D730CB428B4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E444D-58EA-458C-911E-05A7A44FC59C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A0949B7-81EF-4A6E-8013-3A6002294FDE}">
      <dgm:prSet/>
      <dgm:spPr/>
      <dgm:t>
        <a:bodyPr/>
        <a:lstStyle/>
        <a:p>
          <a:r>
            <a:rPr lang="en-US"/>
            <a:t>Intro to Microsoft azure database and Query editor</a:t>
          </a:r>
        </a:p>
      </dgm:t>
    </dgm:pt>
    <dgm:pt modelId="{64694F0C-B761-4A1D-A557-2A6167D8ED6F}" type="parTrans" cxnId="{ECBF014D-6705-4266-ABBD-849E2D08B326}">
      <dgm:prSet/>
      <dgm:spPr/>
      <dgm:t>
        <a:bodyPr/>
        <a:lstStyle/>
        <a:p>
          <a:endParaRPr lang="en-US"/>
        </a:p>
      </dgm:t>
    </dgm:pt>
    <dgm:pt modelId="{2AEFDDAE-79DF-4558-96FF-C2EE091A4BA9}" type="sibTrans" cxnId="{ECBF014D-6705-4266-ABBD-849E2D08B326}">
      <dgm:prSet/>
      <dgm:spPr/>
      <dgm:t>
        <a:bodyPr/>
        <a:lstStyle/>
        <a:p>
          <a:endParaRPr lang="en-US"/>
        </a:p>
      </dgm:t>
    </dgm:pt>
    <dgm:pt modelId="{19B1C8EB-7B9B-41EE-A661-065ACF64B398}">
      <dgm:prSet/>
      <dgm:spPr/>
      <dgm:t>
        <a:bodyPr/>
        <a:lstStyle/>
        <a:p>
          <a:r>
            <a:rPr lang="en-US"/>
            <a:t>Hands on approach to:</a:t>
          </a:r>
        </a:p>
      </dgm:t>
    </dgm:pt>
    <dgm:pt modelId="{908FB6CC-432C-4BE0-821C-1E672D009AB4}" type="parTrans" cxnId="{9F52D2B7-662B-45B4-9CD4-BC85AFB1EEC3}">
      <dgm:prSet/>
      <dgm:spPr/>
      <dgm:t>
        <a:bodyPr/>
        <a:lstStyle/>
        <a:p>
          <a:endParaRPr lang="en-US"/>
        </a:p>
      </dgm:t>
    </dgm:pt>
    <dgm:pt modelId="{15D71CA6-B01E-4386-9B2F-2DCA43351D57}" type="sibTrans" cxnId="{9F52D2B7-662B-45B4-9CD4-BC85AFB1EEC3}">
      <dgm:prSet/>
      <dgm:spPr/>
      <dgm:t>
        <a:bodyPr/>
        <a:lstStyle/>
        <a:p>
          <a:endParaRPr lang="en-US"/>
        </a:p>
      </dgm:t>
    </dgm:pt>
    <dgm:pt modelId="{8897B5BA-56D2-4E8E-A071-5A565DB13BFA}">
      <dgm:prSet/>
      <dgm:spPr/>
      <dgm:t>
        <a:bodyPr/>
        <a:lstStyle/>
        <a:p>
          <a:r>
            <a:rPr lang="en-US"/>
            <a:t>Joins</a:t>
          </a:r>
        </a:p>
      </dgm:t>
    </dgm:pt>
    <dgm:pt modelId="{D8D12593-A688-452A-9606-4DBC438294D6}" type="parTrans" cxnId="{06BD9874-F629-4D88-A401-8747D91CC5DD}">
      <dgm:prSet/>
      <dgm:spPr/>
      <dgm:t>
        <a:bodyPr/>
        <a:lstStyle/>
        <a:p>
          <a:endParaRPr lang="en-US"/>
        </a:p>
      </dgm:t>
    </dgm:pt>
    <dgm:pt modelId="{22D792CC-8E26-4E7A-9E2E-C64495B2173E}" type="sibTrans" cxnId="{06BD9874-F629-4D88-A401-8747D91CC5DD}">
      <dgm:prSet/>
      <dgm:spPr/>
      <dgm:t>
        <a:bodyPr/>
        <a:lstStyle/>
        <a:p>
          <a:endParaRPr lang="en-US"/>
        </a:p>
      </dgm:t>
    </dgm:pt>
    <dgm:pt modelId="{396BBD2C-CC47-46CE-8A14-A2DB57FCD4BB}">
      <dgm:prSet/>
      <dgm:spPr/>
      <dgm:t>
        <a:bodyPr/>
        <a:lstStyle/>
        <a:p>
          <a:r>
            <a:rPr lang="en-US"/>
            <a:t>Aggregate functions</a:t>
          </a:r>
        </a:p>
      </dgm:t>
    </dgm:pt>
    <dgm:pt modelId="{855F7049-7CC4-4D4A-9368-CFD2FEF2982C}" type="parTrans" cxnId="{4CE6A579-902E-4917-963D-87BBE43D4137}">
      <dgm:prSet/>
      <dgm:spPr/>
      <dgm:t>
        <a:bodyPr/>
        <a:lstStyle/>
        <a:p>
          <a:endParaRPr lang="en-US"/>
        </a:p>
      </dgm:t>
    </dgm:pt>
    <dgm:pt modelId="{BF7B2FF4-D625-49E5-994E-6DCB2E046872}" type="sibTrans" cxnId="{4CE6A579-902E-4917-963D-87BBE43D4137}">
      <dgm:prSet/>
      <dgm:spPr/>
      <dgm:t>
        <a:bodyPr/>
        <a:lstStyle/>
        <a:p>
          <a:endParaRPr lang="en-US"/>
        </a:p>
      </dgm:t>
    </dgm:pt>
    <dgm:pt modelId="{358540D2-E687-46B9-9715-3B21662CFB62}">
      <dgm:prSet/>
      <dgm:spPr/>
      <dgm:t>
        <a:bodyPr/>
        <a:lstStyle/>
        <a:p>
          <a:r>
            <a:rPr lang="en-US"/>
            <a:t>Group by clause</a:t>
          </a:r>
        </a:p>
      </dgm:t>
    </dgm:pt>
    <dgm:pt modelId="{BA9EAD60-F1E7-474D-8506-5B3366021439}" type="parTrans" cxnId="{A2CA537C-E33F-4103-8512-3C41BC6ECC67}">
      <dgm:prSet/>
      <dgm:spPr/>
      <dgm:t>
        <a:bodyPr/>
        <a:lstStyle/>
        <a:p>
          <a:endParaRPr lang="en-US"/>
        </a:p>
      </dgm:t>
    </dgm:pt>
    <dgm:pt modelId="{9A9F96B9-66AB-42DC-BB95-4CCDE6763A71}" type="sibTrans" cxnId="{A2CA537C-E33F-4103-8512-3C41BC6ECC67}">
      <dgm:prSet/>
      <dgm:spPr/>
      <dgm:t>
        <a:bodyPr/>
        <a:lstStyle/>
        <a:p>
          <a:endParaRPr lang="en-US"/>
        </a:p>
      </dgm:t>
    </dgm:pt>
    <dgm:pt modelId="{267B4F38-77BE-4E4A-A587-3C92B6DE73AD}">
      <dgm:prSet/>
      <dgm:spPr/>
      <dgm:t>
        <a:bodyPr/>
        <a:lstStyle/>
        <a:p>
          <a:r>
            <a:rPr lang="en-US"/>
            <a:t>Having clause</a:t>
          </a:r>
        </a:p>
      </dgm:t>
    </dgm:pt>
    <dgm:pt modelId="{88F8B886-824A-4D97-9286-509561864856}" type="parTrans" cxnId="{978CB027-7B25-4184-B459-420389DDD7E2}">
      <dgm:prSet/>
      <dgm:spPr/>
      <dgm:t>
        <a:bodyPr/>
        <a:lstStyle/>
        <a:p>
          <a:endParaRPr lang="en-US"/>
        </a:p>
      </dgm:t>
    </dgm:pt>
    <dgm:pt modelId="{36F35534-632D-4C1C-BAFD-5F7C4712AEB9}" type="sibTrans" cxnId="{978CB027-7B25-4184-B459-420389DDD7E2}">
      <dgm:prSet/>
      <dgm:spPr/>
      <dgm:t>
        <a:bodyPr/>
        <a:lstStyle/>
        <a:p>
          <a:endParaRPr lang="en-US"/>
        </a:p>
      </dgm:t>
    </dgm:pt>
    <dgm:pt modelId="{5AA73B27-FBA1-42A5-BDEC-34DAFFDCF68D}">
      <dgm:prSet/>
      <dgm:spPr/>
      <dgm:t>
        <a:bodyPr/>
        <a:lstStyle/>
        <a:p>
          <a:r>
            <a:rPr lang="en-US"/>
            <a:t>Sub-queries</a:t>
          </a:r>
        </a:p>
      </dgm:t>
    </dgm:pt>
    <dgm:pt modelId="{844ABE3F-D0F2-4BE6-8614-7759BD144E89}" type="parTrans" cxnId="{5631F6F5-16C9-4231-946F-F363E3A9D01C}">
      <dgm:prSet/>
      <dgm:spPr/>
      <dgm:t>
        <a:bodyPr/>
        <a:lstStyle/>
        <a:p>
          <a:endParaRPr lang="en-US"/>
        </a:p>
      </dgm:t>
    </dgm:pt>
    <dgm:pt modelId="{7CE5D8FC-6526-4A39-BB15-66705757BD2A}" type="sibTrans" cxnId="{5631F6F5-16C9-4231-946F-F363E3A9D01C}">
      <dgm:prSet/>
      <dgm:spPr/>
      <dgm:t>
        <a:bodyPr/>
        <a:lstStyle/>
        <a:p>
          <a:endParaRPr lang="en-US"/>
        </a:p>
      </dgm:t>
    </dgm:pt>
    <dgm:pt modelId="{3657AC55-C5B4-4425-917F-995038BA94A9}" type="pres">
      <dgm:prSet presAssocID="{64AE444D-58EA-458C-911E-05A7A44FC59C}" presName="linear" presStyleCnt="0">
        <dgm:presLayoutVars>
          <dgm:dir/>
          <dgm:animLvl val="lvl"/>
          <dgm:resizeHandles val="exact"/>
        </dgm:presLayoutVars>
      </dgm:prSet>
      <dgm:spPr/>
    </dgm:pt>
    <dgm:pt modelId="{82ECCF1E-68ED-4D15-B962-5A7949D29505}" type="pres">
      <dgm:prSet presAssocID="{CA0949B7-81EF-4A6E-8013-3A6002294FDE}" presName="parentLin" presStyleCnt="0"/>
      <dgm:spPr/>
    </dgm:pt>
    <dgm:pt modelId="{5A10F85F-F93F-489D-9899-009B3DC6D0CD}" type="pres">
      <dgm:prSet presAssocID="{CA0949B7-81EF-4A6E-8013-3A6002294FDE}" presName="parentLeftMargin" presStyleLbl="node1" presStyleIdx="0" presStyleCnt="2"/>
      <dgm:spPr/>
    </dgm:pt>
    <dgm:pt modelId="{66D04999-EE68-4C06-8D15-FB5C4782D998}" type="pres">
      <dgm:prSet presAssocID="{CA0949B7-81EF-4A6E-8013-3A6002294F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DA810C-570E-4865-9747-AD5B562E44CE}" type="pres">
      <dgm:prSet presAssocID="{CA0949B7-81EF-4A6E-8013-3A6002294FDE}" presName="negativeSpace" presStyleCnt="0"/>
      <dgm:spPr/>
    </dgm:pt>
    <dgm:pt modelId="{82A9CF6B-C61E-4721-BD0C-E94BBFBC4AE8}" type="pres">
      <dgm:prSet presAssocID="{CA0949B7-81EF-4A6E-8013-3A6002294FDE}" presName="childText" presStyleLbl="conFgAcc1" presStyleIdx="0" presStyleCnt="2">
        <dgm:presLayoutVars>
          <dgm:bulletEnabled val="1"/>
        </dgm:presLayoutVars>
      </dgm:prSet>
      <dgm:spPr/>
    </dgm:pt>
    <dgm:pt modelId="{D769D798-1FB3-407E-8B9D-CF3BFB4638D4}" type="pres">
      <dgm:prSet presAssocID="{2AEFDDAE-79DF-4558-96FF-C2EE091A4BA9}" presName="spaceBetweenRectangles" presStyleCnt="0"/>
      <dgm:spPr/>
    </dgm:pt>
    <dgm:pt modelId="{1C371A8D-07CC-40B4-9AA7-7119447943EF}" type="pres">
      <dgm:prSet presAssocID="{19B1C8EB-7B9B-41EE-A661-065ACF64B398}" presName="parentLin" presStyleCnt="0"/>
      <dgm:spPr/>
    </dgm:pt>
    <dgm:pt modelId="{733E0EEE-1BB8-4F4C-A8C3-F58305F404DF}" type="pres">
      <dgm:prSet presAssocID="{19B1C8EB-7B9B-41EE-A661-065ACF64B398}" presName="parentLeftMargin" presStyleLbl="node1" presStyleIdx="0" presStyleCnt="2"/>
      <dgm:spPr/>
    </dgm:pt>
    <dgm:pt modelId="{A4D1AB19-A564-426E-94BE-FBD02F3872D4}" type="pres">
      <dgm:prSet presAssocID="{19B1C8EB-7B9B-41EE-A661-065ACF64B39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F48086D-1BFC-4E5B-AC8E-16B5B4129A87}" type="pres">
      <dgm:prSet presAssocID="{19B1C8EB-7B9B-41EE-A661-065ACF64B398}" presName="negativeSpace" presStyleCnt="0"/>
      <dgm:spPr/>
    </dgm:pt>
    <dgm:pt modelId="{A852AEBC-EA04-4B7B-AF09-47D2E692D224}" type="pres">
      <dgm:prSet presAssocID="{19B1C8EB-7B9B-41EE-A661-065ACF64B39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8E39608-3B07-41B9-A9F9-0EC643E0FB2E}" type="presOf" srcId="{396BBD2C-CC47-46CE-8A14-A2DB57FCD4BB}" destId="{A852AEBC-EA04-4B7B-AF09-47D2E692D224}" srcOrd="0" destOrd="1" presId="urn:microsoft.com/office/officeart/2005/8/layout/list1"/>
    <dgm:cxn modelId="{D8249E14-A70A-40F7-AA1E-F5F23B5BA96E}" type="presOf" srcId="{19B1C8EB-7B9B-41EE-A661-065ACF64B398}" destId="{A4D1AB19-A564-426E-94BE-FBD02F3872D4}" srcOrd="1" destOrd="0" presId="urn:microsoft.com/office/officeart/2005/8/layout/list1"/>
    <dgm:cxn modelId="{02433019-D3A1-415F-80A6-3697FA35CA3D}" type="presOf" srcId="{267B4F38-77BE-4E4A-A587-3C92B6DE73AD}" destId="{A852AEBC-EA04-4B7B-AF09-47D2E692D224}" srcOrd="0" destOrd="3" presId="urn:microsoft.com/office/officeart/2005/8/layout/list1"/>
    <dgm:cxn modelId="{978CB027-7B25-4184-B459-420389DDD7E2}" srcId="{19B1C8EB-7B9B-41EE-A661-065ACF64B398}" destId="{267B4F38-77BE-4E4A-A587-3C92B6DE73AD}" srcOrd="3" destOrd="0" parTransId="{88F8B886-824A-4D97-9286-509561864856}" sibTransId="{36F35534-632D-4C1C-BAFD-5F7C4712AEB9}"/>
    <dgm:cxn modelId="{589B6448-21D1-4E3D-8BE4-ECF6445E75EF}" type="presOf" srcId="{5AA73B27-FBA1-42A5-BDEC-34DAFFDCF68D}" destId="{A852AEBC-EA04-4B7B-AF09-47D2E692D224}" srcOrd="0" destOrd="4" presId="urn:microsoft.com/office/officeart/2005/8/layout/list1"/>
    <dgm:cxn modelId="{ECBF014D-6705-4266-ABBD-849E2D08B326}" srcId="{64AE444D-58EA-458C-911E-05A7A44FC59C}" destId="{CA0949B7-81EF-4A6E-8013-3A6002294FDE}" srcOrd="0" destOrd="0" parTransId="{64694F0C-B761-4A1D-A557-2A6167D8ED6F}" sibTransId="{2AEFDDAE-79DF-4558-96FF-C2EE091A4BA9}"/>
    <dgm:cxn modelId="{06BD9874-F629-4D88-A401-8747D91CC5DD}" srcId="{19B1C8EB-7B9B-41EE-A661-065ACF64B398}" destId="{8897B5BA-56D2-4E8E-A071-5A565DB13BFA}" srcOrd="0" destOrd="0" parTransId="{D8D12593-A688-452A-9606-4DBC438294D6}" sibTransId="{22D792CC-8E26-4E7A-9E2E-C64495B2173E}"/>
    <dgm:cxn modelId="{4CE6A579-902E-4917-963D-87BBE43D4137}" srcId="{19B1C8EB-7B9B-41EE-A661-065ACF64B398}" destId="{396BBD2C-CC47-46CE-8A14-A2DB57FCD4BB}" srcOrd="1" destOrd="0" parTransId="{855F7049-7CC4-4D4A-9368-CFD2FEF2982C}" sibTransId="{BF7B2FF4-D625-49E5-994E-6DCB2E046872}"/>
    <dgm:cxn modelId="{A2CA537C-E33F-4103-8512-3C41BC6ECC67}" srcId="{19B1C8EB-7B9B-41EE-A661-065ACF64B398}" destId="{358540D2-E687-46B9-9715-3B21662CFB62}" srcOrd="2" destOrd="0" parTransId="{BA9EAD60-F1E7-474D-8506-5B3366021439}" sibTransId="{9A9F96B9-66AB-42DC-BB95-4CCDE6763A71}"/>
    <dgm:cxn modelId="{AA2D0F9A-4FB3-4A50-8EDC-D7A5DBDFBE0C}" type="presOf" srcId="{8897B5BA-56D2-4E8E-A071-5A565DB13BFA}" destId="{A852AEBC-EA04-4B7B-AF09-47D2E692D224}" srcOrd="0" destOrd="0" presId="urn:microsoft.com/office/officeart/2005/8/layout/list1"/>
    <dgm:cxn modelId="{33240DAE-4CC4-4142-80DA-4D5B3BC1E171}" type="presOf" srcId="{19B1C8EB-7B9B-41EE-A661-065ACF64B398}" destId="{733E0EEE-1BB8-4F4C-A8C3-F58305F404DF}" srcOrd="0" destOrd="0" presId="urn:microsoft.com/office/officeart/2005/8/layout/list1"/>
    <dgm:cxn modelId="{A3B885B1-53D1-4075-BC9A-CF09D8419DEA}" type="presOf" srcId="{64AE444D-58EA-458C-911E-05A7A44FC59C}" destId="{3657AC55-C5B4-4425-917F-995038BA94A9}" srcOrd="0" destOrd="0" presId="urn:microsoft.com/office/officeart/2005/8/layout/list1"/>
    <dgm:cxn modelId="{9F52D2B7-662B-45B4-9CD4-BC85AFB1EEC3}" srcId="{64AE444D-58EA-458C-911E-05A7A44FC59C}" destId="{19B1C8EB-7B9B-41EE-A661-065ACF64B398}" srcOrd="1" destOrd="0" parTransId="{908FB6CC-432C-4BE0-821C-1E672D009AB4}" sibTransId="{15D71CA6-B01E-4386-9B2F-2DCA43351D57}"/>
    <dgm:cxn modelId="{DD716ABE-11CB-4E80-9DFD-F07152CAFDF6}" type="presOf" srcId="{CA0949B7-81EF-4A6E-8013-3A6002294FDE}" destId="{66D04999-EE68-4C06-8D15-FB5C4782D998}" srcOrd="1" destOrd="0" presId="urn:microsoft.com/office/officeart/2005/8/layout/list1"/>
    <dgm:cxn modelId="{8F0FFAC0-48A8-4388-9E63-1C47A3FA599D}" type="presOf" srcId="{CA0949B7-81EF-4A6E-8013-3A6002294FDE}" destId="{5A10F85F-F93F-489D-9899-009B3DC6D0CD}" srcOrd="0" destOrd="0" presId="urn:microsoft.com/office/officeart/2005/8/layout/list1"/>
    <dgm:cxn modelId="{5631F6F5-16C9-4231-946F-F363E3A9D01C}" srcId="{19B1C8EB-7B9B-41EE-A661-065ACF64B398}" destId="{5AA73B27-FBA1-42A5-BDEC-34DAFFDCF68D}" srcOrd="4" destOrd="0" parTransId="{844ABE3F-D0F2-4BE6-8614-7759BD144E89}" sibTransId="{7CE5D8FC-6526-4A39-BB15-66705757BD2A}"/>
    <dgm:cxn modelId="{124785F8-A291-42D5-94D0-711B8404989A}" type="presOf" srcId="{358540D2-E687-46B9-9715-3B21662CFB62}" destId="{A852AEBC-EA04-4B7B-AF09-47D2E692D224}" srcOrd="0" destOrd="2" presId="urn:microsoft.com/office/officeart/2005/8/layout/list1"/>
    <dgm:cxn modelId="{0AB1BFA7-B3FD-4749-A554-1D58C665B0CA}" type="presParOf" srcId="{3657AC55-C5B4-4425-917F-995038BA94A9}" destId="{82ECCF1E-68ED-4D15-B962-5A7949D29505}" srcOrd="0" destOrd="0" presId="urn:microsoft.com/office/officeart/2005/8/layout/list1"/>
    <dgm:cxn modelId="{DB0DE1BE-E526-4F0E-9147-64ED3A7797B2}" type="presParOf" srcId="{82ECCF1E-68ED-4D15-B962-5A7949D29505}" destId="{5A10F85F-F93F-489D-9899-009B3DC6D0CD}" srcOrd="0" destOrd="0" presId="urn:microsoft.com/office/officeart/2005/8/layout/list1"/>
    <dgm:cxn modelId="{3C853EF4-24D4-4C11-9273-768396941163}" type="presParOf" srcId="{82ECCF1E-68ED-4D15-B962-5A7949D29505}" destId="{66D04999-EE68-4C06-8D15-FB5C4782D998}" srcOrd="1" destOrd="0" presId="urn:microsoft.com/office/officeart/2005/8/layout/list1"/>
    <dgm:cxn modelId="{79871CFD-A98B-426C-BFA7-B5E7089F3D63}" type="presParOf" srcId="{3657AC55-C5B4-4425-917F-995038BA94A9}" destId="{C4DA810C-570E-4865-9747-AD5B562E44CE}" srcOrd="1" destOrd="0" presId="urn:microsoft.com/office/officeart/2005/8/layout/list1"/>
    <dgm:cxn modelId="{206725E4-C67C-452C-A976-70F8EC445764}" type="presParOf" srcId="{3657AC55-C5B4-4425-917F-995038BA94A9}" destId="{82A9CF6B-C61E-4721-BD0C-E94BBFBC4AE8}" srcOrd="2" destOrd="0" presId="urn:microsoft.com/office/officeart/2005/8/layout/list1"/>
    <dgm:cxn modelId="{CBF10DD9-5457-4A2B-8F9B-816527EB022A}" type="presParOf" srcId="{3657AC55-C5B4-4425-917F-995038BA94A9}" destId="{D769D798-1FB3-407E-8B9D-CF3BFB4638D4}" srcOrd="3" destOrd="0" presId="urn:microsoft.com/office/officeart/2005/8/layout/list1"/>
    <dgm:cxn modelId="{3717AC6F-6E2C-4DBC-8904-FF07F02E08A6}" type="presParOf" srcId="{3657AC55-C5B4-4425-917F-995038BA94A9}" destId="{1C371A8D-07CC-40B4-9AA7-7119447943EF}" srcOrd="4" destOrd="0" presId="urn:microsoft.com/office/officeart/2005/8/layout/list1"/>
    <dgm:cxn modelId="{781AD5CE-E656-4D09-947D-AFCD46C80F03}" type="presParOf" srcId="{1C371A8D-07CC-40B4-9AA7-7119447943EF}" destId="{733E0EEE-1BB8-4F4C-A8C3-F58305F404DF}" srcOrd="0" destOrd="0" presId="urn:microsoft.com/office/officeart/2005/8/layout/list1"/>
    <dgm:cxn modelId="{BD8F208A-5FE6-4FC4-BEDF-545805B759AA}" type="presParOf" srcId="{1C371A8D-07CC-40B4-9AA7-7119447943EF}" destId="{A4D1AB19-A564-426E-94BE-FBD02F3872D4}" srcOrd="1" destOrd="0" presId="urn:microsoft.com/office/officeart/2005/8/layout/list1"/>
    <dgm:cxn modelId="{52599ADD-3174-498E-8C27-6B9C8BA4FBE3}" type="presParOf" srcId="{3657AC55-C5B4-4425-917F-995038BA94A9}" destId="{FF48086D-1BFC-4E5B-AC8E-16B5B4129A87}" srcOrd="5" destOrd="0" presId="urn:microsoft.com/office/officeart/2005/8/layout/list1"/>
    <dgm:cxn modelId="{C5D3368D-682E-40F0-8829-8FB2236C2AE0}" type="presParOf" srcId="{3657AC55-C5B4-4425-917F-995038BA94A9}" destId="{A852AEBC-EA04-4B7B-AF09-47D2E692D22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E7F76-7370-4C6A-B90B-0A560142AB14}">
      <dsp:nvSpPr>
        <dsp:cNvPr id="0" name=""/>
        <dsp:cNvSpPr/>
      </dsp:nvSpPr>
      <dsp:spPr>
        <a:xfrm>
          <a:off x="0" y="0"/>
          <a:ext cx="8403828" cy="84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Microsoft Azure SQL </a:t>
          </a:r>
        </a:p>
      </dsp:txBody>
      <dsp:txXfrm>
        <a:off x="24748" y="24748"/>
        <a:ext cx="7393187" cy="795466"/>
      </dsp:txXfrm>
    </dsp:sp>
    <dsp:sp modelId="{578EF9D9-5853-4AF0-9CCA-ACF4CE5CD45E}">
      <dsp:nvSpPr>
        <dsp:cNvPr id="0" name=""/>
        <dsp:cNvSpPr/>
      </dsp:nvSpPr>
      <dsp:spPr>
        <a:xfrm>
          <a:off x="627558" y="962318"/>
          <a:ext cx="8403828" cy="84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Azure SQL editor</a:t>
          </a:r>
        </a:p>
      </dsp:txBody>
      <dsp:txXfrm>
        <a:off x="652306" y="987066"/>
        <a:ext cx="7177548" cy="795466"/>
      </dsp:txXfrm>
    </dsp:sp>
    <dsp:sp modelId="{4622298C-50D8-490A-AD70-273A78B2EAF4}">
      <dsp:nvSpPr>
        <dsp:cNvPr id="0" name=""/>
        <dsp:cNvSpPr/>
      </dsp:nvSpPr>
      <dsp:spPr>
        <a:xfrm>
          <a:off x="1255117" y="1924637"/>
          <a:ext cx="8403828" cy="84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SQL queries</a:t>
          </a:r>
        </a:p>
      </dsp:txBody>
      <dsp:txXfrm>
        <a:off x="1279865" y="1949385"/>
        <a:ext cx="7177548" cy="795466"/>
      </dsp:txXfrm>
    </dsp:sp>
    <dsp:sp modelId="{481EED6B-B686-415B-8845-DC8A7B9C4ACB}">
      <dsp:nvSpPr>
        <dsp:cNvPr id="0" name=""/>
        <dsp:cNvSpPr/>
      </dsp:nvSpPr>
      <dsp:spPr>
        <a:xfrm>
          <a:off x="1882675" y="2886955"/>
          <a:ext cx="8403828" cy="84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Group by</a:t>
          </a:r>
        </a:p>
      </dsp:txBody>
      <dsp:txXfrm>
        <a:off x="1907423" y="2911703"/>
        <a:ext cx="7177548" cy="795466"/>
      </dsp:txXfrm>
    </dsp:sp>
    <dsp:sp modelId="{A77A47A1-F154-44C4-983B-BC910DBB4872}">
      <dsp:nvSpPr>
        <dsp:cNvPr id="0" name=""/>
        <dsp:cNvSpPr/>
      </dsp:nvSpPr>
      <dsp:spPr>
        <a:xfrm>
          <a:off x="2510234" y="3849274"/>
          <a:ext cx="8403828" cy="8449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Joins</a:t>
          </a:r>
        </a:p>
      </dsp:txBody>
      <dsp:txXfrm>
        <a:off x="2534982" y="3874022"/>
        <a:ext cx="7177548" cy="795466"/>
      </dsp:txXfrm>
    </dsp:sp>
    <dsp:sp modelId="{E88C0E91-8D47-4BB5-8E97-53DD03F2BBD3}">
      <dsp:nvSpPr>
        <dsp:cNvPr id="0" name=""/>
        <dsp:cNvSpPr/>
      </dsp:nvSpPr>
      <dsp:spPr>
        <a:xfrm>
          <a:off x="7854602" y="617292"/>
          <a:ext cx="549225" cy="5492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78178" y="617292"/>
        <a:ext cx="302073" cy="413292"/>
      </dsp:txXfrm>
    </dsp:sp>
    <dsp:sp modelId="{29752D86-155C-4B6F-8FA2-C68843F7FE62}">
      <dsp:nvSpPr>
        <dsp:cNvPr id="0" name=""/>
        <dsp:cNvSpPr/>
      </dsp:nvSpPr>
      <dsp:spPr>
        <a:xfrm>
          <a:off x="8482161" y="1579610"/>
          <a:ext cx="549225" cy="5492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605737" y="1579610"/>
        <a:ext cx="302073" cy="413292"/>
      </dsp:txXfrm>
    </dsp:sp>
    <dsp:sp modelId="{0AA05C74-33F0-4E67-821D-1BF06E609847}">
      <dsp:nvSpPr>
        <dsp:cNvPr id="0" name=""/>
        <dsp:cNvSpPr/>
      </dsp:nvSpPr>
      <dsp:spPr>
        <a:xfrm>
          <a:off x="9109720" y="2527846"/>
          <a:ext cx="549225" cy="5492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233296" y="2527846"/>
        <a:ext cx="302073" cy="413292"/>
      </dsp:txXfrm>
    </dsp:sp>
    <dsp:sp modelId="{4C9C8D1D-D2AB-4F9E-A3EC-BBDB7DA74487}">
      <dsp:nvSpPr>
        <dsp:cNvPr id="0" name=""/>
        <dsp:cNvSpPr/>
      </dsp:nvSpPr>
      <dsp:spPr>
        <a:xfrm>
          <a:off x="9737278" y="3499553"/>
          <a:ext cx="549225" cy="54922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860854" y="3499553"/>
        <a:ext cx="302073" cy="41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9CF6B-C61E-4721-BD0C-E94BBFBC4AE8}">
      <dsp:nvSpPr>
        <dsp:cNvPr id="0" name=""/>
        <dsp:cNvSpPr/>
      </dsp:nvSpPr>
      <dsp:spPr>
        <a:xfrm>
          <a:off x="0" y="509993"/>
          <a:ext cx="10914062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04999-EE68-4C06-8D15-FB5C4782D998}">
      <dsp:nvSpPr>
        <dsp:cNvPr id="0" name=""/>
        <dsp:cNvSpPr/>
      </dsp:nvSpPr>
      <dsp:spPr>
        <a:xfrm>
          <a:off x="545703" y="170513"/>
          <a:ext cx="7639844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768" tIns="0" rIns="28876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 to Microsoft azure database and Query editor</a:t>
          </a:r>
        </a:p>
      </dsp:txBody>
      <dsp:txXfrm>
        <a:off x="578847" y="203657"/>
        <a:ext cx="7573556" cy="612672"/>
      </dsp:txXfrm>
    </dsp:sp>
    <dsp:sp modelId="{A852AEBC-EA04-4B7B-AF09-47D2E692D224}">
      <dsp:nvSpPr>
        <dsp:cNvPr id="0" name=""/>
        <dsp:cNvSpPr/>
      </dsp:nvSpPr>
      <dsp:spPr>
        <a:xfrm>
          <a:off x="0" y="1553273"/>
          <a:ext cx="10914062" cy="2970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053" tIns="479044" rIns="847053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Joins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Aggregate functions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Group by clause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Having clause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Sub-queries</a:t>
          </a:r>
        </a:p>
      </dsp:txBody>
      <dsp:txXfrm>
        <a:off x="0" y="1553273"/>
        <a:ext cx="10914062" cy="2970449"/>
      </dsp:txXfrm>
    </dsp:sp>
    <dsp:sp modelId="{A4D1AB19-A564-426E-94BE-FBD02F3872D4}">
      <dsp:nvSpPr>
        <dsp:cNvPr id="0" name=""/>
        <dsp:cNvSpPr/>
      </dsp:nvSpPr>
      <dsp:spPr>
        <a:xfrm>
          <a:off x="545703" y="1213793"/>
          <a:ext cx="7639844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8768" tIns="0" rIns="28876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Hands on approach to:</a:t>
          </a:r>
        </a:p>
      </dsp:txBody>
      <dsp:txXfrm>
        <a:off x="578847" y="1246937"/>
        <a:ext cx="7573556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02/09/2023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02/09/2023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B6421A83-5481-0EC9-4EE0-C0175F27A97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BE657F6-11B6-058A-8918-64990BF68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10CABD4-2B64-4323-07EA-DDB0CAD0C2B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7886821-20CB-0ABA-F1C6-17E5C1A24DCB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94CA9CF-A61E-FFA9-D812-D0CB283218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E57344E-5487-168B-37D6-7BBB0899EE9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099EDCB-D328-0601-D004-EE0636AF983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C55DDFD-1527-8F71-F9E5-423CA99DC74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FA2DA2A-4A3A-157C-6313-DF3913FD157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95F6BEE-849B-8E3E-1D0C-044B17F99BE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DCDCA409-A3FF-F3F5-A363-5DFBF20FFBB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2BD9776-7D76-98A2-B717-EF9F2F971A5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E8AECB8-9BF8-BEEA-361E-AF4C0907804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0105544-94FE-7255-D815-816A4CAA5E6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B40A56F-CCE3-D430-2EDF-151398E359F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49FFF61-97DA-38C7-E68F-68AAC7B13EE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ED8C869-7BA5-899E-B19F-7B6D9E91F2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18A8A57-2BC3-1EBE-80D9-95B154D7C31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102C49-03ED-4420-22BB-E64E0A462DC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FAD9615-9444-2BF8-422A-EAD861880742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02740EE-0425-8EBE-A8A7-2CA10FD271B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2754403"/>
            <a:ext cx="10557377" cy="918000"/>
          </a:xfrm>
        </p:spPr>
        <p:txBody>
          <a:bodyPr/>
          <a:lstStyle/>
          <a:p>
            <a:r>
              <a:rPr lang="en-GB" dirty="0"/>
              <a:t>Journey PPT – </a:t>
            </a:r>
            <a:r>
              <a:rPr lang="en-GB"/>
              <a:t>Week </a:t>
            </a:r>
            <a:r>
              <a:rPr lang="en-GB" dirty="0"/>
              <a:t>2</a:t>
            </a:r>
            <a:r>
              <a:rPr lang="en-GB"/>
              <a:t> </a:t>
            </a:r>
            <a:r>
              <a:rPr lang="en-GB" dirty="0"/>
              <a:t>(28/08/23 – 01/09/23)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Megha Sharma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083916"/>
            <a:ext cx="7871121" cy="519930"/>
          </a:xfrm>
        </p:spPr>
        <p:txBody>
          <a:bodyPr/>
          <a:lstStyle/>
          <a:p>
            <a:r>
              <a:rPr lang="en-GB" dirty="0"/>
              <a:t>Associate Data Engineer</a:t>
            </a:r>
          </a:p>
          <a:p>
            <a:r>
              <a:rPr lang="en-GB" dirty="0"/>
              <a:t>Emp ID: 654810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3111882" cy="404144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the Output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C21766-DECA-337A-E7FE-1F20E8F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66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74E87F-C67C-8D78-BE64-195C01F0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16122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955ED-C8A4-4E72-61B7-7E7FCFF8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3" y="2175544"/>
            <a:ext cx="5386705" cy="3223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6B992-6355-C92E-1158-FA890531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959" y="2161191"/>
            <a:ext cx="5461000" cy="32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96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3111882" cy="404144"/>
          </a:xfrm>
        </p:spPr>
        <p:txBody>
          <a:bodyPr/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C21766-DECA-337A-E7FE-1F20E8F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66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74E87F-C67C-8D78-BE64-195C01F0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16122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81D5B-03A8-86BB-BEE7-C4BF1952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61191"/>
            <a:ext cx="5446395" cy="340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DF725-CA77-E41E-5882-E40CD154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47" y="2175544"/>
            <a:ext cx="5445228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61C03-B134-D765-C409-B98AA21B4094}"/>
              </a:ext>
            </a:extLst>
          </p:cNvPr>
          <p:cNvSpPr txBox="1"/>
          <p:nvPr/>
        </p:nvSpPr>
        <p:spPr bwMode="auto">
          <a:xfrm>
            <a:off x="7070408" y="5675200"/>
            <a:ext cx="3262963" cy="47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running 1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EF458-FEC8-7FCB-B769-261E40F47692}"/>
              </a:ext>
            </a:extLst>
          </p:cNvPr>
          <p:cNvSpPr txBox="1"/>
          <p:nvPr/>
        </p:nvSpPr>
        <p:spPr bwMode="auto">
          <a:xfrm>
            <a:off x="1222409" y="5675200"/>
            <a:ext cx="3022332" cy="47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408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02B2-0454-2D47-FE48-46F3F8DB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(29/08/23)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6686-43C4-D66D-1D77-B752D413B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warehousing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Difference between OLAP and OLTP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Difference between Data warehouse and Data mart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warehouse 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cube: slicing, dicing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4E90F-469F-BB89-ADF2-D5B57F4F81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98D68-9034-8314-1D3C-5FA5ED125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C375C-6019-2C89-D517-C054FE9B2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A01F7-C4A5-EF6D-9F0A-87AEA17B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00" y="273795"/>
            <a:ext cx="4736144" cy="2960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73558-BAB1-F01E-08FF-1D39131B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800" y="3402206"/>
            <a:ext cx="4736145" cy="29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822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F0D2-74A0-44EF-0687-CD07646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(30/08/23)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C734-5996-81BE-FC5C-F3E428F951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5452746" cy="4312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No-SQL, unstructured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Difference between Structured and Unstructured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Intro to Hadoop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lakes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48FAA-9F1C-50FF-5F11-4DB3AFC71B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CA4C4-C9A7-74A1-189C-3878FE816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ED230-95A1-B136-F6A5-D9CA2D9AF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1CE0C-6B8B-C052-0CBC-52F998E8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02" y="372693"/>
            <a:ext cx="5071323" cy="3169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F7531-ADC2-B80A-9949-B9262027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95" y="3296931"/>
            <a:ext cx="5075630" cy="31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467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37DD-D77C-74E4-887F-A34BF4CA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Day 4 (31/08/23)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7D4ECC5-973C-477F-EEDA-246F949AC1F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5533616"/>
              </p:ext>
            </p:extLst>
          </p:nvPr>
        </p:nvGraphicFramePr>
        <p:xfrm>
          <a:off x="765175" y="1665288"/>
          <a:ext cx="10914063" cy="469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AEB9C-72E6-172A-2E2B-7BF4676ABD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FCFD0-18E4-2136-E90A-E27116872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32BAE6A-B452-4007-8177-56DD051636F9}" type="slidenum">
              <a:rPr lang="en-GB" noProof="1" smtClean="0"/>
              <a:pPr>
                <a:spcAft>
                  <a:spcPts val="600"/>
                </a:spcAft>
              </a:pPr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2A881-771A-34FB-6ED8-04E4CE1B3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68036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F15B-B3B3-FB4E-A9FD-FA7C6D2B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808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Day 5 (01/09/23)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EF1C-67BB-7FFC-F233-736A8FE6E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84123-2E78-9195-57E2-F99FD5021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32BAE6A-B452-4007-8177-56DD051636F9}" type="slidenum">
              <a:rPr lang="en-GB" noProof="1" smtClean="0"/>
              <a:pPr>
                <a:spcAft>
                  <a:spcPts val="600"/>
                </a:spcAft>
              </a:pPr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68CEF-63CF-86BC-BEC0-B93557C2F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72EF4B4-AC3F-FADC-0571-ED17B0D4375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92557954"/>
              </p:ext>
            </p:extLst>
          </p:nvPr>
        </p:nvGraphicFramePr>
        <p:xfrm>
          <a:off x="765174" y="1665288"/>
          <a:ext cx="10914063" cy="469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07644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4FB1CF-2406-1853-3496-CA314E5F71AA}"/>
              </a:ext>
            </a:extLst>
          </p:cNvPr>
          <p:cNvSpPr txBox="1"/>
          <p:nvPr/>
        </p:nvSpPr>
        <p:spPr bwMode="auto">
          <a:xfrm>
            <a:off x="4061669" y="4337108"/>
            <a:ext cx="4068661" cy="920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US" sz="4800" dirty="0"/>
              <a:t>THANK YOU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8E3616-CADF-22DF-FEC0-680006B8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(28/08/23)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2558D4-4188-0290-530E-5518510630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Worked on the case study: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Board Activities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B21B72-B7FF-30EB-8706-7422452209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C0A9E-80F2-2761-7950-A27A64A09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6927D87-FB7E-FED5-897B-2E78EF7B0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32" name="Picture 28">
            <a:extLst>
              <a:ext uri="{FF2B5EF4-FFF2-40B4-BE49-F238E27FC236}">
                <a16:creationId xmlns:a16="http://schemas.microsoft.com/office/drawing/2014/main" id="{8A49EEEA-2530-6028-0CBC-7F6DEFD5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50" y="2593051"/>
            <a:ext cx="4392124" cy="20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9">
            <a:extLst>
              <a:ext uri="{FF2B5EF4-FFF2-40B4-BE49-F238E27FC236}">
                <a16:creationId xmlns:a16="http://schemas.microsoft.com/office/drawing/2014/main" id="{4AF710A5-61C2-9A4E-AEDF-4645A7A33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623" y="2557711"/>
            <a:ext cx="4673920" cy="212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926DF95C-C8CB-BAF3-24E6-A482A862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097CE504-AA8D-DFDA-7A4A-2202DECEE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718" y="4637653"/>
            <a:ext cx="143416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Work Items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9FAC033-BCC8-C4A1-EBC1-91E7A393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149" y="4765851"/>
            <a:ext cx="9952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wiki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856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2B25-D154-54E2-0A3D-02AD4AAA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FB648-14D0-E0AB-2A0B-3DB5A3E877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070D6-29AD-8DBF-FDD8-E0027299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63EA2-B890-4236-F160-3501E500F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2050" name="Picture 30">
            <a:extLst>
              <a:ext uri="{FF2B5EF4-FFF2-40B4-BE49-F238E27FC236}">
                <a16:creationId xmlns:a16="http://schemas.microsoft.com/office/drawing/2014/main" id="{2D9D081A-181E-D0E0-2D93-28858237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5347"/>
            <a:ext cx="594995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31">
            <a:extLst>
              <a:ext uri="{FF2B5EF4-FFF2-40B4-BE49-F238E27FC236}">
                <a16:creationId xmlns:a16="http://schemas.microsoft.com/office/drawing/2014/main" id="{C27D730C-CD63-5F3A-E3AF-965C9C2E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1275347"/>
            <a:ext cx="5943600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C58D956-6251-88DD-C911-FC34CA5A7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181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CE241E9-E30A-C4E7-8BC2-AC33FA007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1235" y="4502347"/>
            <a:ext cx="29116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Story Board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E8D483A-9D67-B34D-5819-F525D4469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2898" y="4363848"/>
            <a:ext cx="45190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Sprint board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84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09B0A-5CFE-8C12-D64F-D80DDC7C64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51376-5B30-A2FE-CDB1-2316023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1E38C-5B85-2A50-BBA1-DAB52435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3074" name="Picture 34">
            <a:extLst>
              <a:ext uri="{FF2B5EF4-FFF2-40B4-BE49-F238E27FC236}">
                <a16:creationId xmlns:a16="http://schemas.microsoft.com/office/drawing/2014/main" id="{8855EE25-177E-60B0-E633-BEE9D0EA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9436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35">
            <a:extLst>
              <a:ext uri="{FF2B5EF4-FFF2-40B4-BE49-F238E27FC236}">
                <a16:creationId xmlns:a16="http://schemas.microsoft.com/office/drawing/2014/main" id="{A9E60468-142D-2317-048D-82C9C4B6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12" y="399091"/>
            <a:ext cx="59436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DF780A8-9095-3CEB-0F37-36622EE9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B8446FD-6D5B-776A-C897-93C96BC87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191" y="2707501"/>
            <a:ext cx="42639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cases (passed)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9571DF0-01E5-886F-F052-2CCDB11B8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512" y="3607283"/>
            <a:ext cx="20438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runs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952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Activities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8CC74983-641E-7A21-A6CC-62570891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4" y="2214553"/>
            <a:ext cx="53657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">
            <a:extLst>
              <a:ext uri="{FF2B5EF4-FFF2-40B4-BE49-F238E27FC236}">
                <a16:creationId xmlns:a16="http://schemas.microsoft.com/office/drawing/2014/main" id="{0297F655-F269-0918-120C-807648251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56" y="2214553"/>
            <a:ext cx="5308600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3DCDDC-1A86-65A9-F49D-8E82DD73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303" y="5722770"/>
            <a:ext cx="24351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1 PR Merge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565949-CB87-E803-7E8A-A95DBDF4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767" y="5722770"/>
            <a:ext cx="32790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changes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85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VM Creation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3DCDDC-1A86-65A9-F49D-8E82DD73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303" y="5811993"/>
            <a:ext cx="2435192" cy="37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VM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565949-CB87-E803-7E8A-A95DBDF4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767" y="5665799"/>
            <a:ext cx="3279006" cy="37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Accessing 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CEB72-CF25-D658-D665-5786BA09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8" y="2182189"/>
            <a:ext cx="5481320" cy="3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366457-F6EF-B132-245E-AB60B4C5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60" y="2182189"/>
            <a:ext cx="5494020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55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3111882" cy="404144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Maven Activity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565949-CB87-E803-7E8A-A95DBDF4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767" y="5665799"/>
            <a:ext cx="3279006" cy="37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Installing Prometheus</a:t>
            </a:r>
          </a:p>
        </p:txBody>
      </p:sp>
      <p:pic>
        <p:nvPicPr>
          <p:cNvPr id="5121" name="Picture 39">
            <a:extLst>
              <a:ext uri="{FF2B5EF4-FFF2-40B4-BE49-F238E27FC236}">
                <a16:creationId xmlns:a16="http://schemas.microsoft.com/office/drawing/2014/main" id="{FB454C77-DC52-E8B5-9A00-6206410B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2182189"/>
            <a:ext cx="5353050" cy="3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5FA8D904-4842-6289-3212-A7EA34A3A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156" y="5590380"/>
            <a:ext cx="36832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Installing Maven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CBF54E-4F65-E838-FE42-11AD4905D4C4}"/>
              </a:ext>
            </a:extLst>
          </p:cNvPr>
          <p:cNvSpPr txBox="1">
            <a:spLocks/>
          </p:cNvSpPr>
          <p:nvPr/>
        </p:nvSpPr>
        <p:spPr bwMode="auto">
          <a:xfrm>
            <a:off x="6654232" y="1679207"/>
            <a:ext cx="3111882" cy="4041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Prometheus Activity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5EF259-AF2C-8C69-5AA3-7A9B4794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16" y="2169910"/>
            <a:ext cx="5521325" cy="34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20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3111882" cy="404144"/>
          </a:xfrm>
        </p:spPr>
        <p:txBody>
          <a:bodyPr/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Dockerfile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C21766-DECA-337A-E7FE-1F20E8F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66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22">
            <a:extLst>
              <a:ext uri="{FF2B5EF4-FFF2-40B4-BE49-F238E27FC236}">
                <a16:creationId xmlns:a16="http://schemas.microsoft.com/office/drawing/2014/main" id="{39816674-327A-6270-48A3-78952398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22488"/>
            <a:ext cx="56705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EEE22075-9888-A408-E34C-05843AA41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154" y="5758806"/>
            <a:ext cx="31110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docker image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74E87F-C67C-8D78-BE64-195C01F0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16122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2" name="Picture 23">
            <a:extLst>
              <a:ext uri="{FF2B5EF4-FFF2-40B4-BE49-F238E27FC236}">
                <a16:creationId xmlns:a16="http://schemas.microsoft.com/office/drawing/2014/main" id="{CC2FD300-2059-9D79-C3CE-E2B01840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2069432"/>
            <a:ext cx="569595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F7BBBF15-7E63-1963-0216-8A924705C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619" y="5805633"/>
            <a:ext cx="62388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Pushing docker image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726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0F4F-EFC6-5C72-6C91-01FC55FA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continuation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A74-7851-77DF-3E88-D417A0504E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3111882" cy="404144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Web App Creation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400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7C7B-8DD2-9630-E9C7-40F86B60CD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1F6B-D480-6EC8-D87F-590191E18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476C-0381-2AF2-5834-DE9BBC029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2080AF1-E5DF-5BD9-BE2C-E5408B83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C21766-DECA-337A-E7FE-1F20E8F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66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974E87F-C67C-8D78-BE64-195C01F0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16122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06CDA-28EF-76E6-60E1-D6F190B8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108626"/>
            <a:ext cx="5480050" cy="342455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D59F03-3158-F6EF-8409-5B684B2645D6}"/>
              </a:ext>
            </a:extLst>
          </p:cNvPr>
          <p:cNvSpPr txBox="1">
            <a:spLocks/>
          </p:cNvSpPr>
          <p:nvPr/>
        </p:nvSpPr>
        <p:spPr bwMode="auto">
          <a:xfrm>
            <a:off x="6558461" y="1615616"/>
            <a:ext cx="3111882" cy="4041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Web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Deployment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400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90A302-A429-8678-1AD3-8C53063C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2" y="2137200"/>
            <a:ext cx="5568315" cy="33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936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Custom 2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FBCE07"/>
      </a:accent2>
      <a:accent3>
        <a:srgbClr val="FBCE07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e49536e-9021-4e8b-a813-eda5cb0caf1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376</TotalTime>
  <Words>293</Words>
  <Application>Microsoft Office PowerPoint</Application>
  <PresentationFormat>Widescreen</PresentationFormat>
  <Paragraphs>134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ShellHeavy</vt:lpstr>
      <vt:lpstr>Wingdings</vt:lpstr>
      <vt:lpstr>Arial</vt:lpstr>
      <vt:lpstr>ShellMedium</vt:lpstr>
      <vt:lpstr>Shell layouts with footer</vt:lpstr>
      <vt:lpstr>Journey PPT – Week 2 (28/08/23 – 01/09/23)</vt:lpstr>
      <vt:lpstr>Day 1 (28/08/23)</vt:lpstr>
      <vt:lpstr>PowerPoint Presentation</vt:lpstr>
      <vt:lpstr>PowerPoint Presentation</vt:lpstr>
      <vt:lpstr>Case study continuation </vt:lpstr>
      <vt:lpstr>Case study continuation </vt:lpstr>
      <vt:lpstr>Case study continuation </vt:lpstr>
      <vt:lpstr>Case study continuation </vt:lpstr>
      <vt:lpstr>Case study continuation </vt:lpstr>
      <vt:lpstr>Case study continuation </vt:lpstr>
      <vt:lpstr>Case study continuation </vt:lpstr>
      <vt:lpstr>Day 2 (29/08/23)</vt:lpstr>
      <vt:lpstr>Day 3 (30/08/23)</vt:lpstr>
      <vt:lpstr>Day 4 (31/08/23)</vt:lpstr>
      <vt:lpstr>Day 5 (01/09/23)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Map</dc:title>
  <dc:creator>Rajadnye, Aum K SBOBNG-PTIY/FHB</dc:creator>
  <cp:lastModifiedBy>Sharma, Megha SBOBNG-PTIY/FHB</cp:lastModifiedBy>
  <cp:revision>59</cp:revision>
  <dcterms:created xsi:type="dcterms:W3CDTF">2023-08-25T03:27:49Z</dcterms:created>
  <dcterms:modified xsi:type="dcterms:W3CDTF">2023-09-02T08:18:30Z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